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58" r:id="rId5"/>
    <p:sldId id="260" r:id="rId6"/>
    <p:sldId id="261" r:id="rId7"/>
    <p:sldId id="262" r:id="rId8"/>
    <p:sldId id="263"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552"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0C22F12-72EA-4003-BDE8-5EA41A5D46B2}" type="datetimeFigureOut">
              <a:rPr lang="en-US" smtClean="0"/>
              <a:pPr/>
              <a:t>4/12/2013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013557F-85FF-4CA3-A0BF-4FF5B6AD5779}"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0C22F12-72EA-4003-BDE8-5EA41A5D46B2}" type="datetimeFigureOut">
              <a:rPr lang="en-US" smtClean="0"/>
              <a:pPr/>
              <a:t>4/12/2013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013557F-85FF-4CA3-A0BF-4FF5B6AD5779}"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0C22F12-72EA-4003-BDE8-5EA41A5D46B2}" type="datetimeFigureOut">
              <a:rPr lang="en-US" smtClean="0"/>
              <a:pPr/>
              <a:t>4/12/2013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013557F-85FF-4CA3-A0BF-4FF5B6AD5779}"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0C22F12-72EA-4003-BDE8-5EA41A5D46B2}" type="datetimeFigureOut">
              <a:rPr lang="en-US" smtClean="0"/>
              <a:pPr/>
              <a:t>4/12/2013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013557F-85FF-4CA3-A0BF-4FF5B6AD5779}"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0C22F12-72EA-4003-BDE8-5EA41A5D46B2}" type="datetimeFigureOut">
              <a:rPr lang="en-US" smtClean="0"/>
              <a:pPr/>
              <a:t>4/12/2013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013557F-85FF-4CA3-A0BF-4FF5B6AD5779}"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0C22F12-72EA-4003-BDE8-5EA41A5D46B2}" type="datetimeFigureOut">
              <a:rPr lang="en-US" smtClean="0"/>
              <a:pPr/>
              <a:t>4/12/2013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013557F-85FF-4CA3-A0BF-4FF5B6AD5779}"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0C22F12-72EA-4003-BDE8-5EA41A5D46B2}" type="datetimeFigureOut">
              <a:rPr lang="en-US" smtClean="0"/>
              <a:pPr/>
              <a:t>4/12/2013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013557F-85FF-4CA3-A0BF-4FF5B6AD5779}"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0C22F12-72EA-4003-BDE8-5EA41A5D46B2}" type="datetimeFigureOut">
              <a:rPr lang="en-US" smtClean="0"/>
              <a:pPr/>
              <a:t>4/12/2013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013557F-85FF-4CA3-A0BF-4FF5B6AD5779}"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0C22F12-72EA-4003-BDE8-5EA41A5D46B2}" type="datetimeFigureOut">
              <a:rPr lang="en-US" smtClean="0"/>
              <a:pPr/>
              <a:t>4/12/2013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013557F-85FF-4CA3-A0BF-4FF5B6AD5779}"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0C22F12-72EA-4003-BDE8-5EA41A5D46B2}" type="datetimeFigureOut">
              <a:rPr lang="en-US" smtClean="0"/>
              <a:pPr/>
              <a:t>4/12/2013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013557F-85FF-4CA3-A0BF-4FF5B6AD5779}"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0C22F12-72EA-4003-BDE8-5EA41A5D46B2}" type="datetimeFigureOut">
              <a:rPr lang="en-US" smtClean="0"/>
              <a:pPr/>
              <a:t>4/12/2013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013557F-85FF-4CA3-A0BF-4FF5B6AD5779}"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0C22F12-72EA-4003-BDE8-5EA41A5D46B2}" type="datetimeFigureOut">
              <a:rPr lang="en-US" smtClean="0"/>
              <a:pPr/>
              <a:t>4/12/2013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013557F-85FF-4CA3-A0BF-4FF5B6AD5779}"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Macbeth’s Motivation</a:t>
            </a:r>
            <a:endParaRPr lang="en-US" dirty="0"/>
          </a:p>
        </p:txBody>
      </p:sp>
      <p:sp>
        <p:nvSpPr>
          <p:cNvPr id="3" name="Subtitle 2"/>
          <p:cNvSpPr>
            <a:spLocks noGrp="1"/>
          </p:cNvSpPr>
          <p:nvPr>
            <p:ph type="subTitle" idx="1"/>
          </p:nvPr>
        </p:nvSpPr>
        <p:spPr/>
        <p:txBody>
          <a:bodyPr/>
          <a:lstStyle/>
          <a:p>
            <a:r>
              <a:rPr lang="en-US" dirty="0" smtClean="0"/>
              <a:t>Outlining Activity</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Macbeth’s Motivation</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Five Paragraphs</a:t>
            </a:r>
          </a:p>
          <a:p>
            <a:endParaRPr lang="en-US" dirty="0"/>
          </a:p>
          <a:p>
            <a:r>
              <a:rPr lang="en-US" dirty="0" smtClean="0"/>
              <a:t>Per Paragraph:</a:t>
            </a:r>
          </a:p>
          <a:p>
            <a:pPr lvl="1"/>
            <a:r>
              <a:rPr lang="en-US" dirty="0" smtClean="0"/>
              <a:t>One act summary</a:t>
            </a:r>
          </a:p>
          <a:p>
            <a:pPr lvl="1"/>
            <a:r>
              <a:rPr lang="en-US" dirty="0" smtClean="0"/>
              <a:t>One source of motivation</a:t>
            </a:r>
            <a:endParaRPr lang="en-US" dirty="0"/>
          </a:p>
          <a:p>
            <a:pPr lvl="1"/>
            <a:r>
              <a:rPr lang="en-US" dirty="0" smtClean="0"/>
              <a:t>One quote</a:t>
            </a:r>
          </a:p>
          <a:p>
            <a:endParaRPr lang="en-US" dirty="0"/>
          </a:p>
          <a:p>
            <a:r>
              <a:rPr lang="en-US" dirty="0" smtClean="0"/>
              <a:t>Motivation</a:t>
            </a:r>
          </a:p>
          <a:p>
            <a:r>
              <a:rPr lang="en-US" dirty="0" smtClean="0"/>
              <a:t>Example</a:t>
            </a:r>
          </a:p>
          <a:p>
            <a:r>
              <a:rPr lang="en-US" dirty="0" smtClean="0"/>
              <a:t>Quote</a:t>
            </a:r>
          </a:p>
          <a:p>
            <a:pPr>
              <a:buNone/>
            </a:pPr>
            <a:endParaRPr lang="en-US" dirty="0"/>
          </a:p>
          <a:p>
            <a:pPr>
              <a:buNone/>
            </a:pPr>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Introduction Example</a:t>
            </a:r>
            <a:endParaRPr lang="en-US" dirty="0"/>
          </a:p>
        </p:txBody>
      </p:sp>
      <p:sp>
        <p:nvSpPr>
          <p:cNvPr id="3" name="Content Placeholder 2"/>
          <p:cNvSpPr>
            <a:spLocks noGrp="1"/>
          </p:cNvSpPr>
          <p:nvPr>
            <p:ph idx="1"/>
          </p:nvPr>
        </p:nvSpPr>
        <p:spPr/>
        <p:txBody>
          <a:bodyPr>
            <a:normAutofit/>
          </a:bodyPr>
          <a:lstStyle/>
          <a:p>
            <a:pPr marL="571500" indent="-571500">
              <a:buAutoNum type="romanUcPeriod"/>
            </a:pPr>
            <a:r>
              <a:rPr lang="en-US" dirty="0" smtClean="0"/>
              <a:t>Introduction</a:t>
            </a:r>
          </a:p>
          <a:p>
            <a:pPr marL="971550" lvl="1" indent="-571500">
              <a:buAutoNum type="alphaUcPeriod"/>
            </a:pPr>
            <a:r>
              <a:rPr lang="en-US" dirty="0" smtClean="0"/>
              <a:t>Inspiration: Prophecy </a:t>
            </a:r>
            <a:endParaRPr lang="en-US" dirty="0"/>
          </a:p>
          <a:p>
            <a:pPr marL="971550" lvl="1" indent="-571500">
              <a:buAutoNum type="alphaUcPeriod"/>
            </a:pPr>
            <a:r>
              <a:rPr lang="en-US" dirty="0" smtClean="0"/>
              <a:t>Example: The witches tell Macbeth he will be king.</a:t>
            </a:r>
          </a:p>
          <a:p>
            <a:pPr marL="971550" lvl="1" indent="-571500">
              <a:buAutoNum type="alphaUcPeriod"/>
            </a:pPr>
            <a:r>
              <a:rPr lang="en-US" dirty="0" smtClean="0"/>
              <a:t>Quote: “After all, fate and witchcraft both seem to want you [Macbeth] to be king” (Shakespeare I.3.3.) </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304800"/>
            <a:ext cx="8610600" cy="6248400"/>
          </a:xfrm>
        </p:spPr>
        <p:txBody>
          <a:bodyPr>
            <a:normAutofit lnSpcReduction="10000"/>
          </a:bodyPr>
          <a:lstStyle/>
          <a:p>
            <a:pPr>
              <a:buNone/>
            </a:pPr>
            <a:r>
              <a:rPr lang="en-US" dirty="0" smtClean="0"/>
              <a:t>		In </a:t>
            </a:r>
            <a:r>
              <a:rPr lang="en-US" dirty="0"/>
              <a:t>William Shakespeare’s </a:t>
            </a:r>
            <a:r>
              <a:rPr lang="en-US" u="sng" dirty="0"/>
              <a:t>Macbeth</a:t>
            </a:r>
            <a:r>
              <a:rPr lang="en-US" dirty="0"/>
              <a:t>, a Scottish lord rises to power because of murder and magic. In Act I, a group of three witches plot to meet with Macbeth in order to reveal his future. They tell him he will become an even more powerful lord and then king. These prophecies inspire Macbeth and his wife to plot the murder of their king, Duncan. Lady Macbeth reflects, “After all, fate and witchcraft both seem to want you [Macbeth] to be king” (Shakespeare I.3.3). At first, ambition motivates Macbeth to kill, but this changes to fear and revenge once he assumes the throne.</a:t>
            </a:r>
          </a:p>
          <a:p>
            <a:pPr>
              <a:buNone/>
            </a:pP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Body Paragraph 1-2</a:t>
            </a:r>
            <a:endParaRPr lang="en-US" dirty="0"/>
          </a:p>
        </p:txBody>
      </p:sp>
      <p:sp>
        <p:nvSpPr>
          <p:cNvPr id="3" name="Content Placeholder 2"/>
          <p:cNvSpPr>
            <a:spLocks noGrp="1"/>
          </p:cNvSpPr>
          <p:nvPr>
            <p:ph idx="1"/>
          </p:nvPr>
        </p:nvSpPr>
        <p:spPr/>
        <p:txBody>
          <a:bodyPr>
            <a:normAutofit/>
          </a:bodyPr>
          <a:lstStyle/>
          <a:p>
            <a:pPr marL="571500" indent="-571500">
              <a:buAutoNum type="romanUcPeriod"/>
            </a:pPr>
            <a:r>
              <a:rPr lang="en-US" dirty="0" smtClean="0"/>
              <a:t>Body Paragraph 1</a:t>
            </a:r>
          </a:p>
          <a:p>
            <a:pPr marL="971550" lvl="1" indent="-571500">
              <a:buAutoNum type="alphaUcPeriod"/>
            </a:pPr>
            <a:r>
              <a:rPr lang="en-US" dirty="0" smtClean="0"/>
              <a:t>Motivation: Ambition</a:t>
            </a:r>
            <a:endParaRPr lang="en-US" dirty="0"/>
          </a:p>
          <a:p>
            <a:pPr marL="971550" lvl="1" indent="-571500">
              <a:buAutoNum type="alphaUcPeriod"/>
            </a:pPr>
            <a:r>
              <a:rPr lang="en-US" dirty="0" smtClean="0"/>
              <a:t>Example: ?</a:t>
            </a:r>
          </a:p>
          <a:p>
            <a:pPr marL="971550" lvl="1" indent="-571500">
              <a:buAutoNum type="alphaUcPeriod"/>
            </a:pPr>
            <a:r>
              <a:rPr lang="en-US" dirty="0" smtClean="0"/>
              <a:t>Quote: ?</a:t>
            </a:r>
            <a:endParaRPr lang="en-US" dirty="0"/>
          </a:p>
          <a:p>
            <a:pPr marL="571500" indent="-571500">
              <a:buAutoNum type="romanUcPeriod"/>
            </a:pPr>
            <a:r>
              <a:rPr lang="en-US" dirty="0" smtClean="0"/>
              <a:t>Body Paragraph 2</a:t>
            </a:r>
          </a:p>
          <a:p>
            <a:pPr marL="971550" lvl="1" indent="-571500">
              <a:buAutoNum type="alphaUcPeriod"/>
            </a:pPr>
            <a:r>
              <a:rPr lang="en-US" dirty="0" smtClean="0"/>
              <a:t>Motivation: Fear</a:t>
            </a:r>
          </a:p>
          <a:p>
            <a:pPr marL="971550" lvl="1" indent="-571500">
              <a:buAutoNum type="alphaUcPeriod"/>
            </a:pPr>
            <a:r>
              <a:rPr lang="en-US" dirty="0" smtClean="0"/>
              <a:t>Example: ?</a:t>
            </a:r>
          </a:p>
          <a:p>
            <a:pPr marL="971550" lvl="1" indent="-571500">
              <a:buAutoNum type="alphaUcPeriod"/>
            </a:pPr>
            <a:r>
              <a:rPr lang="en-US" dirty="0" smtClean="0"/>
              <a:t>Quote: ?</a:t>
            </a:r>
          </a:p>
          <a:p>
            <a:pPr marL="571500" indent="-571500">
              <a:buAutoNum type="romanUcPeriod"/>
            </a:pPr>
            <a:endParaRPr lang="en-US" dirty="0" smtClean="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Body Paragraph 3-Conclusion</a:t>
            </a:r>
            <a:endParaRPr lang="en-US" dirty="0"/>
          </a:p>
        </p:txBody>
      </p:sp>
      <p:sp>
        <p:nvSpPr>
          <p:cNvPr id="3" name="Content Placeholder 2"/>
          <p:cNvSpPr>
            <a:spLocks noGrp="1"/>
          </p:cNvSpPr>
          <p:nvPr>
            <p:ph idx="1"/>
          </p:nvPr>
        </p:nvSpPr>
        <p:spPr/>
        <p:txBody>
          <a:bodyPr/>
          <a:lstStyle/>
          <a:p>
            <a:pPr marL="571500" indent="-571500">
              <a:buNone/>
            </a:pPr>
            <a:r>
              <a:rPr lang="en-US" dirty="0" smtClean="0"/>
              <a:t>IV. Body Paragraph 3</a:t>
            </a:r>
          </a:p>
          <a:p>
            <a:pPr marL="971550" lvl="1" indent="-571500">
              <a:buAutoNum type="alphaUcPeriod"/>
            </a:pPr>
            <a:r>
              <a:rPr lang="en-US" dirty="0" smtClean="0"/>
              <a:t>Motivation: Revenge</a:t>
            </a:r>
          </a:p>
          <a:p>
            <a:pPr marL="971550" lvl="1" indent="-571500">
              <a:buAutoNum type="alphaUcPeriod"/>
            </a:pPr>
            <a:r>
              <a:rPr lang="en-US" dirty="0" smtClean="0"/>
              <a:t>Example: ?</a:t>
            </a:r>
          </a:p>
          <a:p>
            <a:pPr marL="971550" lvl="1" indent="-571500">
              <a:buAutoNum type="alphaUcPeriod"/>
            </a:pPr>
            <a:r>
              <a:rPr lang="en-US" dirty="0" smtClean="0"/>
              <a:t>Quote: ?</a:t>
            </a:r>
          </a:p>
          <a:p>
            <a:pPr marL="571500" indent="-571500">
              <a:buNone/>
            </a:pPr>
            <a:r>
              <a:rPr lang="en-US" dirty="0" smtClean="0"/>
              <a:t>V. Conclusion</a:t>
            </a:r>
          </a:p>
          <a:p>
            <a:pPr marL="971550" lvl="1" indent="-571500">
              <a:buAutoNum type="alphaUcPeriod"/>
            </a:pPr>
            <a:r>
              <a:rPr lang="en-US" dirty="0" smtClean="0"/>
              <a:t>Motivation:?</a:t>
            </a:r>
          </a:p>
          <a:p>
            <a:pPr marL="971550" lvl="1" indent="-571500">
              <a:buAutoNum type="alphaUcPeriod"/>
            </a:pPr>
            <a:r>
              <a:rPr lang="en-US" dirty="0" smtClean="0"/>
              <a:t>Example: ?</a:t>
            </a:r>
          </a:p>
          <a:p>
            <a:pPr marL="971550" lvl="1" indent="-571500">
              <a:buAutoNum type="alphaUcPeriod"/>
            </a:pPr>
            <a:r>
              <a:rPr lang="en-US" dirty="0" smtClean="0"/>
              <a:t>Quote: ?</a:t>
            </a:r>
          </a:p>
          <a:p>
            <a:pPr>
              <a:buNone/>
            </a:pP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Bell Ringer 4/11</a:t>
            </a:r>
            <a:endParaRPr lang="en-US" dirty="0"/>
          </a:p>
        </p:txBody>
      </p:sp>
      <p:sp>
        <p:nvSpPr>
          <p:cNvPr id="3" name="Content Placeholder 2"/>
          <p:cNvSpPr>
            <a:spLocks noGrp="1"/>
          </p:cNvSpPr>
          <p:nvPr>
            <p:ph idx="1"/>
          </p:nvPr>
        </p:nvSpPr>
        <p:spPr/>
        <p:txBody>
          <a:bodyPr/>
          <a:lstStyle/>
          <a:p>
            <a:r>
              <a:rPr lang="en-US" dirty="0" smtClean="0"/>
              <a:t>Motivation: </a:t>
            </a:r>
            <a:r>
              <a:rPr lang="en-US" dirty="0"/>
              <a:t>The reason or reasons one has for acting or behaving in a particular way.</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6200"/>
            <a:ext cx="8229600" cy="1143000"/>
          </a:xfrm>
        </p:spPr>
        <p:txBody>
          <a:bodyPr/>
          <a:lstStyle/>
          <a:p>
            <a:r>
              <a:rPr lang="en-US" dirty="0" smtClean="0"/>
              <a:t>4/11</a:t>
            </a:r>
            <a:endParaRPr lang="en-US" dirty="0"/>
          </a:p>
        </p:txBody>
      </p:sp>
      <p:sp>
        <p:nvSpPr>
          <p:cNvPr id="3" name="Content Placeholder 2"/>
          <p:cNvSpPr>
            <a:spLocks noGrp="1"/>
          </p:cNvSpPr>
          <p:nvPr>
            <p:ph idx="1"/>
          </p:nvPr>
        </p:nvSpPr>
        <p:spPr>
          <a:xfrm>
            <a:off x="457200" y="1066800"/>
            <a:ext cx="8229600" cy="5562600"/>
          </a:xfrm>
        </p:spPr>
        <p:txBody>
          <a:bodyPr>
            <a:normAutofit/>
          </a:bodyPr>
          <a:lstStyle/>
          <a:p>
            <a:r>
              <a:rPr lang="en-US" dirty="0" smtClean="0"/>
              <a:t>Irony: A contrast or discrepancy between expectation and reality.</a:t>
            </a:r>
          </a:p>
          <a:p>
            <a:pPr algn="ctr">
              <a:buNone/>
            </a:pPr>
            <a:r>
              <a:rPr lang="en-US" dirty="0" smtClean="0"/>
              <a:t>Chapter 10</a:t>
            </a:r>
            <a:endParaRPr lang="en-US" dirty="0"/>
          </a:p>
          <a:p>
            <a:r>
              <a:rPr lang="en-US" dirty="0" smtClean="0"/>
              <a:t>Thomas thinks he will humiliate Bernard, but Bernard…</a:t>
            </a:r>
            <a:endParaRPr lang="en-US" dirty="0"/>
          </a:p>
          <a:p>
            <a:r>
              <a:rPr lang="en-US" dirty="0" smtClean="0"/>
              <a:t>Thomas is the director of the Hatchery and Conditioning Center, but John…</a:t>
            </a:r>
          </a:p>
          <a:p>
            <a:pPr algn="ctr">
              <a:buNone/>
            </a:pPr>
            <a:r>
              <a:rPr lang="en-US" dirty="0" smtClean="0"/>
              <a:t>Chapter 11</a:t>
            </a:r>
          </a:p>
          <a:p>
            <a:r>
              <a:rPr lang="en-US" dirty="0" smtClean="0"/>
              <a:t>Thomas tries to force Bernard into exile, but Thomas…</a:t>
            </a:r>
          </a:p>
          <a:p>
            <a:pPr>
              <a:buNone/>
            </a:pPr>
            <a:endParaRPr lang="en-US" dirty="0" smtClean="0"/>
          </a:p>
          <a:p>
            <a:endParaRPr lang="en-US" dirty="0"/>
          </a:p>
          <a:p>
            <a:endParaRPr lang="en-US" dirty="0"/>
          </a:p>
          <a:p>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297</TotalTime>
  <Words>191</Words>
  <Application>Microsoft Office PowerPoint</Application>
  <PresentationFormat>On-screen Show (4:3)</PresentationFormat>
  <Paragraphs>48</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Office Theme</vt:lpstr>
      <vt:lpstr>Macbeth’s Motivation</vt:lpstr>
      <vt:lpstr>Macbeth’s Motivation</vt:lpstr>
      <vt:lpstr>Introduction Example</vt:lpstr>
      <vt:lpstr>Slide 4</vt:lpstr>
      <vt:lpstr>Body Paragraph 1-2</vt:lpstr>
      <vt:lpstr>Body Paragraph 3-Conclusion</vt:lpstr>
      <vt:lpstr>Bell Ringer 4/11</vt:lpstr>
      <vt:lpstr>4/11</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Macbeth’s Motivation</dc:title>
  <dc:creator>Melissa</dc:creator>
  <cp:lastModifiedBy>moorem</cp:lastModifiedBy>
  <cp:revision>12</cp:revision>
  <dcterms:created xsi:type="dcterms:W3CDTF">2013-04-10T22:16:50Z</dcterms:created>
  <dcterms:modified xsi:type="dcterms:W3CDTF">2013-04-12T13:12:16Z</dcterms:modified>
</cp:coreProperties>
</file>

<file path=docProps/thumbnail.jpeg>
</file>